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8E6F5-DA93-7E4C-8509-19635050EAC7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66341-7FD7-D142-B274-DBE1A7B3C8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5F75A7-9824-124D-9BDC-BB9BD6CB4ACC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1CCF-5FEA-8D4A-A6B3-8DB8BF84AC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5AF0B8-AD01-D449-BF0C-8899C6EF674C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A55B7-C261-4A4D-8611-7690E8081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E54DD-AA13-A848-ACFE-606BD69591FE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792FC-AB7B-D14A-AD7D-1581592EC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5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2671A-BFEB-734A-ABE6-C052DB484FA1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694FE-E9D1-B845-AE49-EE08AF5FF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D1F0B-A6AB-2144-8D4F-8036DA242D57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C0352-A6D8-8541-9187-417E8F392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6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08EC76-B80A-FD4E-AFA6-CC2B37C209FC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EA021-15BE-654A-A6F7-C04AD9006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17FA5-0793-234C-B36E-5360A407B56E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FB47C-F2B4-294D-8D52-48D9F977D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22032-4136-ED44-86B0-38BB10808827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8196-565F-3649-8075-F69F0478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63B1F-5D0B-154F-ACA0-D2D6195DF821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F528C-DE2D-6E45-ACE9-F9F050144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1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19F14-2B08-1244-863A-EACF0C4E32E8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1761F-987B-FC4D-A46D-648AA2D585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4061105-2112-D640-A155-3D3184D6BC9B}" type="datetime1">
              <a:rPr lang="en-US"/>
              <a:pPr/>
              <a:t>2014-07-29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A5B1916D-1AEE-0249-AC40-AD045785EA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36" r:id="rId2"/>
    <p:sldLayoutId id="2147484044" r:id="rId3"/>
    <p:sldLayoutId id="2147484037" r:id="rId4"/>
    <p:sldLayoutId id="2147484045" r:id="rId5"/>
    <p:sldLayoutId id="2147484038" r:id="rId6"/>
    <p:sldLayoutId id="2147484039" r:id="rId7"/>
    <p:sldLayoutId id="2147484046" r:id="rId8"/>
    <p:sldLayoutId id="2147484040" r:id="rId9"/>
    <p:sldLayoutId id="2147484041" r:id="rId10"/>
    <p:sldLayoutId id="214748404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none"/>
              <a:t>RETHINKING WASTE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r>
              <a:rPr lang="en-US">
                <a:solidFill>
                  <a:srgbClr val="57576E"/>
                </a:solidFill>
                <a:latin typeface="Arial" charset="0"/>
              </a:rPr>
              <a:t>Climate Justice in BC: Lessons for Transformation</a:t>
            </a:r>
          </a:p>
          <a:p>
            <a:r>
              <a:rPr lang="en-US" b="1">
                <a:solidFill>
                  <a:srgbClr val="57576E"/>
                </a:solidFill>
                <a:latin typeface="Arial" charset="0"/>
              </a:rPr>
              <a:t>www.teachclimatejustice.ca</a:t>
            </a:r>
          </a:p>
          <a:p>
            <a:pPr eaLnBrk="1" hangingPunct="1"/>
            <a:endParaRPr lang="en-US">
              <a:solidFill>
                <a:srgbClr val="57576E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Looking at our garbage – Questions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463" indent="-525463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en-US">
                <a:latin typeface="Arial" charset="0"/>
              </a:rPr>
              <a:t>How many of these items were purposely designed by humans to be thrown away (e.g. packaging, paper cups, etc.)? </a:t>
            </a:r>
          </a:p>
          <a:p>
            <a:pPr marL="525463" indent="-525463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en-US">
                <a:latin typeface="Arial" charset="0"/>
              </a:rPr>
              <a:t>What else in our home or school is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designed for the dump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?</a:t>
            </a:r>
          </a:p>
          <a:p>
            <a:pPr marL="525463" indent="-525463" eaLnBrk="1" hangingPunct="1">
              <a:spcAft>
                <a:spcPts val="1200"/>
              </a:spcAft>
              <a:buFont typeface="Arial" charset="0"/>
              <a:buAutoNum type="arabicPeriod"/>
            </a:pPr>
            <a:r>
              <a:rPr lang="en-US">
                <a:latin typeface="Arial" charset="0"/>
              </a:rPr>
              <a:t>What items do we recycle? How long are these items used before they are recycled?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050"/>
            <a:ext cx="8686800" cy="99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spc="0" dirty="0">
                <a:ea typeface="+mj-ea"/>
                <a:cs typeface="+mj-cs"/>
              </a:rPr>
              <a:t>What happens to our stuff after we throw it away?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0238"/>
            <a:ext cx="8229600" cy="4876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>
                <a:latin typeface="Arial" charset="0"/>
              </a:rPr>
              <a:t>Traditional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>
                <a:latin typeface="Arial" charset="0"/>
              </a:rPr>
              <a:t>solutions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>
                <a:latin typeface="Arial" charset="0"/>
              </a:rPr>
              <a:t> include landfills or incineration. Also, recycling and composting programs have become widespread over the past few decades.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Arial" charset="0"/>
              </a:rPr>
              <a:t>Some governments are proposing increased incineration instead of landfilling. However, incineration does not make trash disappear – it releases toxic chemicals and GHGs into the air, and produces toxic ash, which must be landfilled.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>
                <a:latin typeface="Arial" charset="0"/>
              </a:rPr>
              <a:t>Important note: the energy that went into extracting materials and transforming them into a product is lost when that product becomes waste.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Arial" charset="0"/>
              </a:rPr>
              <a:t>Organic materials that go to landfill do not decompose in the same way as if they were composted, and they release methane, a very powerful greenhouse gas.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Arial" charset="0"/>
              </a:rPr>
              <a:t>About 40% of food in Canada is wasted. About 25% is thrown out at home, and the rest is lost in production or transport.</a:t>
            </a: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457200" y="65405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tx2"/>
                </a:solidFill>
              </a:rPr>
              <a:t>What happens to our stuff after we throw it away?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ero Waste Infographics Tw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1"/>
          <a:stretch>
            <a:fillRect/>
          </a:stretch>
        </p:blipFill>
        <p:spPr bwMode="auto">
          <a:xfrm>
            <a:off x="1889125" y="325438"/>
            <a:ext cx="5264150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7546975" y="6192838"/>
            <a:ext cx="788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Illustration by </a:t>
            </a:r>
            <a:br>
              <a:rPr lang="en-US" sz="800"/>
            </a:br>
            <a:r>
              <a:rPr lang="en-US" sz="800"/>
              <a:t>Sam Bradd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ero Waste Infograpics-Th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21051"/>
          <a:stretch>
            <a:fillRect/>
          </a:stretch>
        </p:blipFill>
        <p:spPr bwMode="auto">
          <a:xfrm>
            <a:off x="1509713" y="300038"/>
            <a:ext cx="615315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546975" y="6192838"/>
            <a:ext cx="788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/>
              <a:t>Illustration by </a:t>
            </a:r>
            <a:br>
              <a:rPr lang="en-US" sz="800"/>
            </a:br>
            <a:r>
              <a:rPr lang="en-US" sz="800"/>
              <a:t>Sam Bradd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>
                <a:latin typeface="Arial" charset="0"/>
              </a:rPr>
              <a:t>Activity: Redesign challenge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>
                <a:latin typeface="Arial" charset="0"/>
              </a:rPr>
              <a:t>In groups of four, choose four human-made waste projects from the garbage list (created in Part 1).</a:t>
            </a:r>
          </a:p>
          <a:p>
            <a:pPr>
              <a:spcAft>
                <a:spcPts val="1800"/>
              </a:spcAft>
            </a:pPr>
            <a:r>
              <a:rPr lang="en-US" b="1">
                <a:latin typeface="Arial" charset="0"/>
              </a:rPr>
              <a:t>The challenge: </a:t>
            </a:r>
            <a:r>
              <a:rPr lang="en-US">
                <a:latin typeface="Arial" charset="0"/>
              </a:rPr>
              <a:t>How would you redesign each product so the waste is eliminated? This could involve changing the materials in the product, creating a way for the product to be reused, or changing the broader systems involved.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143</TotalTime>
  <Words>316</Words>
  <Application>Microsoft Macintosh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ＭＳ Ｐゴシック</vt:lpstr>
      <vt:lpstr>Calibri</vt:lpstr>
      <vt:lpstr>Clarity</vt:lpstr>
      <vt:lpstr>RETHINKING WASTE</vt:lpstr>
      <vt:lpstr>Looking at our garbage – Questions</vt:lpstr>
      <vt:lpstr>What happens to our stuff after we throw it away? </vt:lpstr>
      <vt:lpstr>PowerPoint Presentation</vt:lpstr>
      <vt:lpstr>PowerPoint Presentation</vt:lpstr>
      <vt:lpstr>PowerPoint Presentation</vt:lpstr>
      <vt:lpstr>Activity: Redesign challenge</vt:lpstr>
    </vt:vector>
  </TitlesOfParts>
  <Company>Terry Fox Secondary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Cho</dc:creator>
  <cp:lastModifiedBy>Avi Goldberg</cp:lastModifiedBy>
  <cp:revision>17</cp:revision>
  <dcterms:created xsi:type="dcterms:W3CDTF">2014-07-18T23:22:49Z</dcterms:created>
  <dcterms:modified xsi:type="dcterms:W3CDTF">2014-07-29T20:47:44Z</dcterms:modified>
</cp:coreProperties>
</file>